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3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64D6B-1E34-4952-A6B9-6992CB00A61B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9ADC8-8FC2-4FDB-8BCC-A956476CDD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9ADC8-8FC2-4FDB-8BCC-A956476CDDE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9ADC8-8FC2-4FDB-8BCC-A956476CDDE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9ADC8-8FC2-4FDB-8BCC-A956476CDDE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9ADC8-8FC2-4FDB-8BCC-A956476CDDE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9ADC8-8FC2-4FDB-8BCC-A956476CDDE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9ADC8-8FC2-4FDB-8BCC-A956476CDDE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A9ADC8-8FC2-4FDB-8BCC-A956476CDDE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7532217-B5FB-45D4-A064-F027DC0863BA}" type="datetimeFigureOut">
              <a:rPr lang="en-US" smtClean="0"/>
              <a:pPr/>
              <a:t>7/14/2010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CA371CB-7125-4226-B39C-B772A0CD28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sh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fun.ed.ac.uk/card/images/solstice/solstice-side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Earth in Space</a:t>
            </a:r>
            <a:endParaRPr lang="en-US" dirty="0"/>
          </a:p>
        </p:txBody>
      </p:sp>
      <p:pic>
        <p:nvPicPr>
          <p:cNvPr id="27650" name="Picture 2" descr="http://www.battledawn.com/temp/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1000"/>
            <a:ext cx="3333750" cy="33528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33400"/>
            <a:ext cx="7772400" cy="5822160"/>
          </a:xfrm>
        </p:spPr>
        <p:txBody>
          <a:bodyPr/>
          <a:lstStyle/>
          <a:p>
            <a:pPr marL="582930" indent="-514350">
              <a:buFont typeface="+mj-lt"/>
              <a:buAutoNum type="arabicPeriod"/>
            </a:pPr>
            <a:r>
              <a:rPr lang="en-US" dirty="0" smtClean="0"/>
              <a:t>Earth moves through space in two major ways: </a:t>
            </a:r>
            <a:r>
              <a:rPr lang="en-US" b="1" dirty="0" smtClean="0"/>
              <a:t>rotation and revolution</a:t>
            </a:r>
          </a:p>
          <a:p>
            <a:pPr marL="582930" indent="-514350">
              <a:buFont typeface="+mj-lt"/>
              <a:buAutoNum type="arabicPeriod"/>
            </a:pPr>
            <a:r>
              <a:rPr lang="en-US" b="1" u="sng" dirty="0" smtClean="0"/>
              <a:t>Axis</a:t>
            </a:r>
            <a:r>
              <a:rPr lang="en-US" dirty="0" smtClean="0"/>
              <a:t>- the imaginary line that runs through Earth’s center and the North and South poles</a:t>
            </a:r>
          </a:p>
          <a:p>
            <a:pPr marL="582930" indent="-514350">
              <a:buFont typeface="+mj-lt"/>
              <a:buAutoNum type="arabicPeriod"/>
            </a:pPr>
            <a:r>
              <a:rPr lang="en-US" b="1" u="sng" dirty="0" smtClean="0"/>
              <a:t>Rotation</a:t>
            </a:r>
            <a:r>
              <a:rPr lang="en-US" dirty="0" smtClean="0"/>
              <a:t>- the spinning of Earth on its axis</a:t>
            </a:r>
          </a:p>
          <a:p>
            <a:endParaRPr lang="en-US" dirty="0"/>
          </a:p>
        </p:txBody>
      </p:sp>
      <p:pic>
        <p:nvPicPr>
          <p:cNvPr id="24578" name="Picture 2" descr="http://www.physicalgeography.net/fundamentals/images/earth_rot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267200"/>
            <a:ext cx="2514600" cy="221503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33400"/>
            <a:ext cx="7772400" cy="5822160"/>
          </a:xfrm>
        </p:spPr>
        <p:txBody>
          <a:bodyPr/>
          <a:lstStyle/>
          <a:p>
            <a:pPr marL="582930" indent="-514350">
              <a:buFont typeface="+mj-lt"/>
              <a:buAutoNum type="arabicPeriod" startAt="4"/>
            </a:pPr>
            <a:r>
              <a:rPr lang="en-US" b="1" u="sng" dirty="0" smtClean="0"/>
              <a:t>Revolution</a:t>
            </a:r>
            <a:r>
              <a:rPr lang="en-US" dirty="0" smtClean="0"/>
              <a:t>- the movement of one object around another</a:t>
            </a:r>
          </a:p>
          <a:p>
            <a:pPr lvl="1"/>
            <a:r>
              <a:rPr lang="en-US" dirty="0" smtClean="0"/>
              <a:t>Ex. Earth travels around the sun; one complete revolution= year</a:t>
            </a:r>
          </a:p>
          <a:p>
            <a:endParaRPr lang="en-US" dirty="0"/>
          </a:p>
        </p:txBody>
      </p:sp>
      <p:pic>
        <p:nvPicPr>
          <p:cNvPr id="10242" name="Picture 2" descr="http://www.boscobel.k12.wi.us/~schnrich/motion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048000"/>
            <a:ext cx="7267575" cy="248602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09600"/>
            <a:ext cx="7772400" cy="5745960"/>
          </a:xfrm>
        </p:spPr>
        <p:txBody>
          <a:bodyPr/>
          <a:lstStyle/>
          <a:p>
            <a:pPr marL="582930" indent="-514350">
              <a:buFont typeface="+mj-lt"/>
              <a:buAutoNum type="arabicPeriod" startAt="5"/>
            </a:pPr>
            <a:r>
              <a:rPr lang="en-US" b="1" u="sng" dirty="0" smtClean="0"/>
              <a:t>Orbit</a:t>
            </a:r>
            <a:r>
              <a:rPr lang="en-US" dirty="0" smtClean="0"/>
              <a:t>- an elongated circular or elliptical path around the sun</a:t>
            </a:r>
          </a:p>
          <a:p>
            <a:pPr marL="582930" indent="-514350">
              <a:buFont typeface="+mj-lt"/>
              <a:buAutoNum type="arabicPeriod" startAt="5"/>
            </a:pPr>
            <a:r>
              <a:rPr lang="en-US" b="1" u="sng" dirty="0" smtClean="0"/>
              <a:t>Seasons</a:t>
            </a:r>
            <a:r>
              <a:rPr lang="en-US" dirty="0" smtClean="0"/>
              <a:t>-  The distinct seasons are summer, autumn, winter, and spring</a:t>
            </a:r>
          </a:p>
          <a:p>
            <a:pPr marL="582930" lvl="0" indent="-514350">
              <a:buFont typeface="+mj-lt"/>
              <a:buAutoNum type="arabicPeriod" startAt="5"/>
            </a:pPr>
            <a:r>
              <a:rPr lang="en-US" dirty="0" smtClean="0"/>
              <a:t>Sunlight hits the Earth’s surface most directly at the equator</a:t>
            </a:r>
          </a:p>
          <a:p>
            <a:pPr marL="582930" lvl="0" indent="-514350">
              <a:buFont typeface="+mj-lt"/>
              <a:buAutoNum type="arabicPeriod" startAt="5"/>
            </a:pPr>
            <a:r>
              <a:rPr lang="en-US" dirty="0" smtClean="0"/>
              <a:t>Earth has seasons because its axis is tilted as it revolves around the sun</a:t>
            </a:r>
          </a:p>
          <a:p>
            <a:pPr lvl="1"/>
            <a:r>
              <a:rPr lang="en-US" dirty="0" smtClean="0"/>
              <a:t>Earth’s axis is always tilted at an angle of 23.5° from the vertical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914400"/>
          </a:xfrm>
        </p:spPr>
        <p:txBody>
          <a:bodyPr/>
          <a:lstStyle/>
          <a:p>
            <a:r>
              <a:rPr lang="en-US" dirty="0" smtClean="0"/>
              <a:t>9. Earth’s Seasons</a:t>
            </a:r>
            <a:endParaRPr lang="en-US" dirty="0"/>
          </a:p>
        </p:txBody>
      </p:sp>
      <p:pic>
        <p:nvPicPr>
          <p:cNvPr id="29700" name="Picture 4" descr="http://www.ccastronomy.org/image_season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1" y="1329462"/>
            <a:ext cx="7052846" cy="48427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772400" y="3657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3657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December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33400"/>
            <a:ext cx="7772400" cy="5822160"/>
          </a:xfrm>
        </p:spPr>
        <p:txBody>
          <a:bodyPr/>
          <a:lstStyle/>
          <a:p>
            <a:pPr marL="582930" indent="-514350">
              <a:buFont typeface="+mj-lt"/>
              <a:buAutoNum type="arabicPeriod" startAt="10"/>
            </a:pPr>
            <a:r>
              <a:rPr lang="en-US" b="1" u="sng" dirty="0" smtClean="0"/>
              <a:t>Equinoxes</a:t>
            </a:r>
            <a:r>
              <a:rPr lang="en-US" dirty="0" smtClean="0"/>
              <a:t>- When the noon sun is directly overhead the equator; neither hemisphere is tilted away from the sun</a:t>
            </a:r>
          </a:p>
          <a:p>
            <a:pPr lvl="1"/>
            <a:r>
              <a:rPr lang="en-US" dirty="0" smtClean="0"/>
              <a:t>Day and night are each about 12 hours long everywhere</a:t>
            </a:r>
          </a:p>
          <a:p>
            <a:pPr lvl="1"/>
            <a:r>
              <a:rPr lang="en-US" dirty="0" smtClean="0"/>
              <a:t>Spring = March 21, Fall = September 22</a:t>
            </a:r>
            <a:endParaRPr lang="en-US" dirty="0"/>
          </a:p>
        </p:txBody>
      </p:sp>
      <p:pic>
        <p:nvPicPr>
          <p:cNvPr id="2050" name="Picture 2" descr="http://www.wonderquest.com/solstic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429000"/>
            <a:ext cx="4279900" cy="320992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85800"/>
            <a:ext cx="7772400" cy="5669760"/>
          </a:xfrm>
        </p:spPr>
        <p:txBody>
          <a:bodyPr/>
          <a:lstStyle/>
          <a:p>
            <a:pPr marL="582930" indent="-514350">
              <a:buFont typeface="+mj-lt"/>
              <a:buAutoNum type="arabicPeriod" startAt="12"/>
            </a:pPr>
            <a:r>
              <a:rPr lang="en-US" b="1" u="sng" dirty="0" smtClean="0"/>
              <a:t>Solstice</a:t>
            </a:r>
            <a:r>
              <a:rPr lang="en-US" dirty="0" smtClean="0"/>
              <a:t>- Two days a year when the sun is farthest north or south of the equator</a:t>
            </a:r>
          </a:p>
          <a:p>
            <a:pPr lvl="1"/>
            <a:r>
              <a:rPr lang="en-US" dirty="0" smtClean="0"/>
              <a:t>When summer solstice in Northern Hemisphere, it is the winter solstice in the Southern Hemisphere (around June 21</a:t>
            </a:r>
            <a:r>
              <a:rPr lang="en-US" baseline="30000" dirty="0" smtClean="0"/>
              <a:t>st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When winter solstice in Northern Hemisphere, it is the summer solstice in the Southern Hemisphere (around December 21</a:t>
            </a:r>
            <a:r>
              <a:rPr lang="en-US" baseline="30000" dirty="0" smtClean="0"/>
              <a:t>st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  <p:pic>
        <p:nvPicPr>
          <p:cNvPr id="4098" name="Picture 2" descr="The Solstices -- side view">
            <a:hlinkClick r:id="rId3" tooltip="The Solstices -- side view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267200"/>
            <a:ext cx="7340468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340</TotalTime>
  <Words>229</Words>
  <Application>Microsoft Office PowerPoint</Application>
  <PresentationFormat>On-screen Show (4:3)</PresentationFormat>
  <Paragraphs>27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Earth in Space</vt:lpstr>
      <vt:lpstr>Slide 2</vt:lpstr>
      <vt:lpstr>Slide 3</vt:lpstr>
      <vt:lpstr>Slide 4</vt:lpstr>
      <vt:lpstr>9. Earth’s Seasons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 in Space</dc:title>
  <dc:creator>Alicia Arangio</dc:creator>
  <cp:lastModifiedBy>Falcon School District 49</cp:lastModifiedBy>
  <cp:revision>28</cp:revision>
  <dcterms:created xsi:type="dcterms:W3CDTF">2009-08-16T23:48:27Z</dcterms:created>
  <dcterms:modified xsi:type="dcterms:W3CDTF">2010-07-14T21:07:10Z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TC300011231033</vt:lpwstr>
  </property>
</Properties>
</file>